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</p:sldIdLst>
  <p:sldSz cx="10693400" cy="15125700"/>
  <p:notesSz cx="10693400" cy="15125700"/>
  <p:embeddedFontLst>
    <p:embeddedFont>
      <p:font typeface="T-Star Pro Heavy" pitchFamily="2" charset="0"/>
      <p:bold r:id="rId4"/>
      <p:italic r:id="rId5"/>
      <p:boldItalic r:id="rId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5660"/>
    <a:srgbClr val="05A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30D904-B122-544D-B29A-1188460C7007}" v="1" dt="2025-10-02T11:58:58.03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95" d="100"/>
          <a:sy n="95" d="100"/>
        </p:scale>
        <p:origin x="2112" y="-35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microsoft.com/office/2015/10/relationships/revisionInfo" Target="revisionInfo.xml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" y="13119673"/>
            <a:ext cx="10692002" cy="993140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 marR="5080" indent="497840" algn="ctr">
              <a:lnSpc>
                <a:spcPct val="78800"/>
              </a:lnSpc>
              <a:spcBef>
                <a:spcPts val="1000"/>
              </a:spcBef>
            </a:pPr>
            <a:r>
              <a:rPr sz="3550" b="1" dirty="0">
                <a:solidFill>
                  <a:srgbClr val="F05660"/>
                </a:solidFill>
                <a:latin typeface="T-Star Pro Heavy"/>
                <a:cs typeface="T-Star Pro Heavy"/>
              </a:rPr>
              <a:t>LE</a:t>
            </a:r>
            <a:r>
              <a:rPr sz="3550" b="1" spc="-12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lang="nl-BE" sz="3550" b="1" dirty="0">
                <a:solidFill>
                  <a:srgbClr val="F05660"/>
                </a:solidFill>
                <a:latin typeface="T-Star Pro Heavy"/>
                <a:cs typeface="T-Star Pro Heavy"/>
              </a:rPr>
              <a:t>&lt;JOUR&gt;</a:t>
            </a:r>
            <a:r>
              <a:rPr sz="3550" b="1" spc="-13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lang="nl-BE" sz="3550" b="1" dirty="0">
                <a:solidFill>
                  <a:srgbClr val="F05660"/>
                </a:solidFill>
                <a:latin typeface="T-Star Pro Heavy"/>
                <a:cs typeface="T-Star Pro Heavy"/>
              </a:rPr>
              <a:t>&lt;DATE&gt;</a:t>
            </a:r>
            <a:r>
              <a:rPr sz="3550" b="1" spc="-13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3550" b="1" spc="-10" dirty="0">
                <a:solidFill>
                  <a:srgbClr val="F05660"/>
                </a:solidFill>
                <a:latin typeface="T-Star Pro Heavy"/>
                <a:cs typeface="T-Star Pro Heavy"/>
              </a:rPr>
              <a:t>NOVEMBRE </a:t>
            </a:r>
            <a:br>
              <a:rPr lang="nl-BE" sz="3550" b="1" spc="-10" dirty="0">
                <a:solidFill>
                  <a:srgbClr val="F05660"/>
                </a:solidFill>
                <a:latin typeface="T-Star Pro Heavy"/>
                <a:cs typeface="T-Star Pro Heavy"/>
              </a:rPr>
            </a:br>
            <a:r>
              <a:rPr lang="nl-BE" sz="3550" b="1" spc="-10" dirty="0">
                <a:solidFill>
                  <a:srgbClr val="F05660"/>
                </a:solidFill>
                <a:latin typeface="T-Star Pro Heavy"/>
                <a:cs typeface="T-Star Pro Heavy"/>
              </a:rPr>
              <a:t>&lt;LIEU&gt;</a:t>
            </a:r>
            <a:endParaRPr sz="3550" dirty="0">
              <a:latin typeface="T-Star Pro Heavy"/>
              <a:cs typeface="T-Star Pro 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78331" y="12699558"/>
            <a:ext cx="6344920" cy="2936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PETIT</a:t>
            </a:r>
            <a:r>
              <a:rPr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DÉJEUNER</a:t>
            </a:r>
            <a:r>
              <a:rPr b="1" spc="4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ORGANISÉ</a:t>
            </a:r>
            <a:r>
              <a:rPr b="1" spc="4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PAR</a:t>
            </a:r>
            <a:r>
              <a:rPr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lang="nl-BE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&lt;NOM DE VOTRE GROUPE</a:t>
            </a:r>
            <a:r>
              <a:rPr lang="nl-BE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&gt;</a:t>
            </a:r>
            <a:endParaRPr dirty="0">
              <a:latin typeface="T-Star Pro Heavy"/>
              <a:cs typeface="T-Star Pro Heavy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2"/>
            <a:ext cx="10692003" cy="1271637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644244" y="14239258"/>
            <a:ext cx="5414645" cy="563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340"/>
              </a:lnSpc>
            </a:pPr>
            <a:r>
              <a:rPr sz="2300" b="1" dirty="0">
                <a:solidFill>
                  <a:srgbClr val="F05660"/>
                </a:solidFill>
                <a:latin typeface="T-Star Pro Heavy"/>
                <a:cs typeface="T-Star Pro Heavy"/>
              </a:rPr>
              <a:t>INFOS</a:t>
            </a:r>
            <a:r>
              <a:rPr sz="2300" b="1" spc="85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2300" b="1" dirty="0">
                <a:solidFill>
                  <a:srgbClr val="F05660"/>
                </a:solidFill>
                <a:latin typeface="T-Star Pro Heavy"/>
                <a:cs typeface="T-Star Pro Heavy"/>
              </a:rPr>
              <a:t>ET</a:t>
            </a:r>
            <a:r>
              <a:rPr sz="2300" b="1" spc="9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2300" b="1" dirty="0">
                <a:solidFill>
                  <a:srgbClr val="F05660"/>
                </a:solidFill>
                <a:latin typeface="T-Star Pro Heavy"/>
                <a:cs typeface="T-Star Pro Heavy"/>
              </a:rPr>
              <a:t>INSCRIPTIONS</a:t>
            </a:r>
            <a:r>
              <a:rPr sz="2300" b="1" spc="7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br>
              <a:rPr lang="nl-BE" sz="2300" b="1" spc="70" dirty="0">
                <a:solidFill>
                  <a:srgbClr val="F05660"/>
                </a:solidFill>
                <a:latin typeface="T-Star Pro Heavy"/>
                <a:cs typeface="T-Star Pro Heavy"/>
              </a:rPr>
            </a:br>
            <a:r>
              <a:rPr lang="nl-BE" sz="185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&lt;vos coordonnées&gt;</a:t>
            </a:r>
            <a:endParaRPr sz="1850" dirty="0">
              <a:latin typeface="T-Star Pro Heavy"/>
              <a:cs typeface="T-Star Pro Heav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2"/>
            <a:ext cx="10692003" cy="12610091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D85F77F-5714-25B2-8833-9A3BD71B5E1B}"/>
              </a:ext>
            </a:extLst>
          </p:cNvPr>
          <p:cNvSpPr txBox="1"/>
          <p:nvPr/>
        </p:nvSpPr>
        <p:spPr>
          <a:xfrm>
            <a:off x="1" y="13119673"/>
            <a:ext cx="10692002" cy="993140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 marR="5080" indent="497840" algn="ctr">
              <a:lnSpc>
                <a:spcPct val="78800"/>
              </a:lnSpc>
              <a:spcBef>
                <a:spcPts val="1000"/>
              </a:spcBef>
            </a:pPr>
            <a:r>
              <a:rPr sz="3550" b="1" dirty="0">
                <a:solidFill>
                  <a:srgbClr val="05AA70"/>
                </a:solidFill>
                <a:latin typeface="T-Star Pro Heavy"/>
                <a:cs typeface="T-Star Pro Heavy"/>
              </a:rPr>
              <a:t>LE</a:t>
            </a:r>
            <a:r>
              <a:rPr sz="3550" b="1" spc="-120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r>
              <a:rPr lang="nl-BE" sz="3550" b="1" dirty="0">
                <a:solidFill>
                  <a:srgbClr val="05AA70"/>
                </a:solidFill>
                <a:latin typeface="T-Star Pro Heavy"/>
                <a:cs typeface="T-Star Pro Heavy"/>
              </a:rPr>
              <a:t>&lt;JOUR&gt;</a:t>
            </a:r>
            <a:r>
              <a:rPr sz="3550" b="1" spc="-130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r>
              <a:rPr lang="nl-BE" sz="3550" b="1" dirty="0">
                <a:solidFill>
                  <a:srgbClr val="05AA70"/>
                </a:solidFill>
                <a:latin typeface="T-Star Pro Heavy"/>
                <a:cs typeface="T-Star Pro Heavy"/>
              </a:rPr>
              <a:t>&lt;DATE&gt;</a:t>
            </a:r>
            <a:r>
              <a:rPr sz="3550" b="1" spc="-130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r>
              <a:rPr sz="3550" b="1" spc="-10" dirty="0">
                <a:solidFill>
                  <a:srgbClr val="05AA70"/>
                </a:solidFill>
                <a:latin typeface="T-Star Pro Heavy"/>
                <a:cs typeface="T-Star Pro Heavy"/>
              </a:rPr>
              <a:t>NOVEMBRE </a:t>
            </a:r>
            <a:br>
              <a:rPr lang="nl-BE" sz="3550" b="1" spc="-10" dirty="0">
                <a:solidFill>
                  <a:srgbClr val="05AA70"/>
                </a:solidFill>
                <a:latin typeface="T-Star Pro Heavy"/>
                <a:cs typeface="T-Star Pro Heavy"/>
              </a:rPr>
            </a:br>
            <a:r>
              <a:rPr lang="nl-BE" sz="3550" b="1" spc="-10" dirty="0">
                <a:solidFill>
                  <a:srgbClr val="05AA70"/>
                </a:solidFill>
                <a:latin typeface="T-Star Pro Heavy"/>
                <a:cs typeface="T-Star Pro Heavy"/>
              </a:rPr>
              <a:t>&lt;LIEU&gt;</a:t>
            </a:r>
            <a:endParaRPr sz="3550" dirty="0">
              <a:solidFill>
                <a:srgbClr val="05AA70"/>
              </a:solidFill>
              <a:latin typeface="T-Star Pro Heavy"/>
              <a:cs typeface="T-Star Pro Heavy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8AED628F-6957-E339-338E-6F3A541CF5C8}"/>
              </a:ext>
            </a:extLst>
          </p:cNvPr>
          <p:cNvSpPr txBox="1"/>
          <p:nvPr/>
        </p:nvSpPr>
        <p:spPr>
          <a:xfrm>
            <a:off x="2178331" y="12699558"/>
            <a:ext cx="6344920" cy="2936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PETIT</a:t>
            </a:r>
            <a:r>
              <a:rPr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DÉJEUNER</a:t>
            </a:r>
            <a:r>
              <a:rPr b="1" spc="4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ORGANISÉ</a:t>
            </a:r>
            <a:r>
              <a:rPr b="1" spc="4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b="1" dirty="0">
                <a:solidFill>
                  <a:srgbClr val="231F20"/>
                </a:solidFill>
                <a:latin typeface="T-Star Pro Heavy"/>
                <a:cs typeface="T-Star Pro Heavy"/>
              </a:rPr>
              <a:t>PAR</a:t>
            </a:r>
            <a:r>
              <a:rPr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lang="nl-BE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&lt;NOM DE VOTRE GROUPE</a:t>
            </a:r>
            <a:r>
              <a:rPr lang="nl-BE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&gt;</a:t>
            </a:r>
            <a:endParaRPr dirty="0">
              <a:latin typeface="T-Star Pro Heavy"/>
              <a:cs typeface="T-Star Pro Heavy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F7EB1B16-0CF0-C253-CBDC-AAD23A9654EE}"/>
              </a:ext>
            </a:extLst>
          </p:cNvPr>
          <p:cNvSpPr txBox="1"/>
          <p:nvPr/>
        </p:nvSpPr>
        <p:spPr>
          <a:xfrm>
            <a:off x="2644244" y="14239258"/>
            <a:ext cx="5414645" cy="563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340"/>
              </a:lnSpc>
            </a:pPr>
            <a:r>
              <a:rPr sz="2300" b="1" dirty="0">
                <a:solidFill>
                  <a:srgbClr val="05AA70"/>
                </a:solidFill>
                <a:latin typeface="T-Star Pro Heavy"/>
                <a:cs typeface="T-Star Pro Heavy"/>
              </a:rPr>
              <a:t>INFOS</a:t>
            </a:r>
            <a:r>
              <a:rPr sz="2300" b="1" spc="85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r>
              <a:rPr sz="2300" b="1" dirty="0">
                <a:solidFill>
                  <a:srgbClr val="05AA70"/>
                </a:solidFill>
                <a:latin typeface="T-Star Pro Heavy"/>
                <a:cs typeface="T-Star Pro Heavy"/>
              </a:rPr>
              <a:t>ET</a:t>
            </a:r>
            <a:r>
              <a:rPr sz="2300" b="1" spc="90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r>
              <a:rPr sz="2300" b="1" dirty="0">
                <a:solidFill>
                  <a:srgbClr val="05AA70"/>
                </a:solidFill>
                <a:latin typeface="T-Star Pro Heavy"/>
                <a:cs typeface="T-Star Pro Heavy"/>
              </a:rPr>
              <a:t>INSCRIPTIONS</a:t>
            </a:r>
            <a:r>
              <a:rPr sz="2300" b="1" spc="70" dirty="0">
                <a:solidFill>
                  <a:srgbClr val="05AA70"/>
                </a:solidFill>
                <a:latin typeface="T-Star Pro Heavy"/>
                <a:cs typeface="T-Star Pro Heavy"/>
              </a:rPr>
              <a:t> </a:t>
            </a:r>
            <a:br>
              <a:rPr lang="nl-BE" sz="2300" b="1" spc="70" dirty="0">
                <a:solidFill>
                  <a:srgbClr val="F05660"/>
                </a:solidFill>
                <a:latin typeface="T-Star Pro Heavy"/>
                <a:cs typeface="T-Star Pro Heavy"/>
              </a:rPr>
            </a:br>
            <a:r>
              <a:rPr lang="nl-BE" sz="185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&lt;vos coordonnées&gt;</a:t>
            </a:r>
            <a:endParaRPr sz="1850" dirty="0">
              <a:latin typeface="T-Star Pro Heavy"/>
              <a:cs typeface="T-Star Pro Heav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6C5D3E4BF3A459B7749EFEAD2E7BE" ma:contentTypeVersion="18" ma:contentTypeDescription="Crée un document." ma:contentTypeScope="" ma:versionID="4ed5a000dcfc00bfa17e0bfda838e967">
  <xsd:schema xmlns:xsd="http://www.w3.org/2001/XMLSchema" xmlns:xs="http://www.w3.org/2001/XMLSchema" xmlns:p="http://schemas.microsoft.com/office/2006/metadata/properties" xmlns:ns2="ce54459c-b8e9-479d-ae9a-6ebbfff42661" xmlns:ns3="c6a3722d-ffa3-4337-9317-0e3c80b267da" targetNamespace="http://schemas.microsoft.com/office/2006/metadata/properties" ma:root="true" ma:fieldsID="5e07e91d0977bc385374eee6334a9085" ns2:_="" ns3:_="">
    <xsd:import namespace="ce54459c-b8e9-479d-ae9a-6ebbfff42661"/>
    <xsd:import namespace="c6a3722d-ffa3-4337-9317-0e3c80b267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4459c-b8e9-479d-ae9a-6ebbfff426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30ca7808-e4f1-4383-adca-ced689998d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a3722d-ffa3-4337-9317-0e3c80b267d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5cf6926-e682-4052-ae60-491e353a1566}" ma:internalName="TaxCatchAll" ma:showField="CatchAllData" ma:web="c6a3722d-ffa3-4337-9317-0e3c80b267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a3722d-ffa3-4337-9317-0e3c80b267da" xsi:nil="true"/>
    <lcf76f155ced4ddcb4097134ff3c332f xmlns="ce54459c-b8e9-479d-ae9a-6ebbfff4266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8BA07CA-1CDA-441B-A42F-DE0C6C2F1CA4}"/>
</file>

<file path=customXml/itemProps2.xml><?xml version="1.0" encoding="utf-8"?>
<ds:datastoreItem xmlns:ds="http://schemas.openxmlformats.org/officeDocument/2006/customXml" ds:itemID="{998177C7-2368-4DDE-B267-8B83C249F365}"/>
</file>

<file path=customXml/itemProps3.xml><?xml version="1.0" encoding="utf-8"?>
<ds:datastoreItem xmlns:ds="http://schemas.openxmlformats.org/officeDocument/2006/customXml" ds:itemID="{BE62785A-AA39-44F1-A354-C0387991C1F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60</Words>
  <Application>Microsoft Macintosh PowerPoint</Application>
  <PresentationFormat>Personnalisé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T-Star Pro Heavy</vt:lpstr>
      <vt:lpstr>Calibri</vt:lpstr>
      <vt:lpstr>Arial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A4-PDJ.indd</dc:title>
  <cp:lastModifiedBy>Lorent Fritsche</cp:lastModifiedBy>
  <cp:revision>1</cp:revision>
  <dcterms:created xsi:type="dcterms:W3CDTF">2025-10-02T11:56:37Z</dcterms:created>
  <dcterms:modified xsi:type="dcterms:W3CDTF">2025-10-02T11:59:55Z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2025-10-02T00:00:00Z</vt:filetime>
  </property>
  <property fmtid="{D5CDD505-2E9C-101B-9397-08002B2CF9AE}" pid="3" name="Creator">
    <vt:lpwstr>Adobe InDesign 20.2 (Macintosh)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2025-10-02T00:00:00Z</vt:filetime>
  </property>
  <property fmtid="{D5CDD505-2E9C-101B-9397-08002B2CF9AE}" pid="7" name="Producer">
    <vt:lpwstr>Adobe PDF Library 17.0</vt:lpwstr>
  </property>
  <property fmtid="{D5CDD505-2E9C-101B-9397-08002B2CF9AE}" pid="8" name="ContentTypeId">
    <vt:lpwstr>0x0101002A16C5D3E4BF3A459B7749EFEAD2E7BE</vt:lpwstr>
  </property>
</Properties>
</file>